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8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5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0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1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2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7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1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8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4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6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9C1C0-E014-4579-9627-43C8AB18CAD2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9FFCB-F3BE-481E-82B3-7107F5ED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6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861" y="800675"/>
            <a:ext cx="9144000" cy="80103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Lundi</a:t>
            </a:r>
            <a:r>
              <a:rPr lang="en-US" dirty="0" smtClean="0">
                <a:solidFill>
                  <a:srgbClr val="00B0F0"/>
                </a:solidFill>
              </a:rPr>
              <a:t> 12 </a:t>
            </a:r>
            <a:r>
              <a:rPr lang="en-US" dirty="0" err="1" smtClean="0">
                <a:solidFill>
                  <a:srgbClr val="00B0F0"/>
                </a:solidFill>
              </a:rPr>
              <a:t>août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err="1" smtClean="0">
                <a:solidFill>
                  <a:srgbClr val="00B0F0"/>
                </a:solidFill>
              </a:rPr>
              <a:t>Français</a:t>
            </a:r>
            <a:r>
              <a:rPr lang="en-US" dirty="0" smtClean="0">
                <a:solidFill>
                  <a:srgbClr val="00B0F0"/>
                </a:solidFill>
              </a:rPr>
              <a:t> I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914" y="1923393"/>
            <a:ext cx="8202574" cy="3786355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Please take a book </a:t>
            </a:r>
            <a:r>
              <a:rPr lang="en-US" dirty="0" err="1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Espace</a:t>
            </a:r>
            <a:r>
              <a:rPr lang="en-US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 in the back of the room P 546-551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Color and label the countries where French is spoken in the world.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No numbers, draw a line with a ruler or something else and write the name of the country in the margin clearly. Your grade will be based on completeness and neatness.</a:t>
            </a:r>
          </a:p>
          <a:p>
            <a:pPr algn="l"/>
            <a:endParaRPr lang="en-US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Please put books back on shelves at the end of class.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Remember the rules►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No phone, no earbuds, no chewing, back packs on the floor.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A </a:t>
            </a:r>
            <a:r>
              <a:rPr lang="en-US" dirty="0" err="1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demain</a:t>
            </a:r>
            <a:r>
              <a:rPr lang="en-US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! (See you tomorrow)</a:t>
            </a:r>
            <a:endParaRPr lang="en-US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938" y="1923393"/>
            <a:ext cx="2873847" cy="39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05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861" y="800675"/>
            <a:ext cx="9144000" cy="80103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Lundi</a:t>
            </a:r>
            <a:r>
              <a:rPr lang="en-US" dirty="0" smtClean="0">
                <a:solidFill>
                  <a:srgbClr val="00B0F0"/>
                </a:solidFill>
              </a:rPr>
              <a:t> 12 </a:t>
            </a:r>
            <a:r>
              <a:rPr lang="en-US" dirty="0" err="1" smtClean="0">
                <a:solidFill>
                  <a:srgbClr val="00B0F0"/>
                </a:solidFill>
              </a:rPr>
              <a:t>août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err="1" smtClean="0">
                <a:solidFill>
                  <a:srgbClr val="00B0F0"/>
                </a:solidFill>
              </a:rPr>
              <a:t>Français</a:t>
            </a:r>
            <a:r>
              <a:rPr lang="en-US" dirty="0" smtClean="0">
                <a:solidFill>
                  <a:srgbClr val="00B0F0"/>
                </a:solidFill>
              </a:rPr>
              <a:t> II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914" y="1923393"/>
            <a:ext cx="8202574" cy="4760436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Verb review – </a:t>
            </a:r>
            <a:r>
              <a:rPr lang="en-US" dirty="0" smtClean="0">
                <a:solidFill>
                  <a:schemeClr val="bg1"/>
                </a:solidFill>
              </a:rPr>
              <a:t>turn in for participation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Cahier (soft cover) </a:t>
            </a:r>
            <a:r>
              <a:rPr lang="en-US" dirty="0" err="1" smtClean="0">
                <a:solidFill>
                  <a:schemeClr val="bg1"/>
                </a:solidFill>
              </a:rPr>
              <a:t>Espace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err="1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Contrôle</a:t>
            </a:r>
            <a:r>
              <a:rPr lang="en-US" b="1" dirty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err="1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verbes</a:t>
            </a:r>
            <a:r>
              <a:rPr lang="en-US" b="1" dirty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err="1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être</a:t>
            </a:r>
            <a:r>
              <a:rPr lang="en-US" b="1" dirty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– </a:t>
            </a:r>
            <a:r>
              <a:rPr lang="en-US" b="1" dirty="0" err="1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prendre</a:t>
            </a:r>
            <a:r>
              <a:rPr lang="en-US" b="1" dirty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– ER – </a:t>
            </a:r>
            <a:r>
              <a:rPr lang="en-US" b="1" dirty="0" err="1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avoir</a:t>
            </a:r>
            <a:r>
              <a:rPr lang="en-US" b="1" dirty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et </a:t>
            </a:r>
            <a:r>
              <a:rPr lang="en-US" b="1" dirty="0" err="1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aller</a:t>
            </a:r>
            <a:endParaRPr lang="en-US" b="1" dirty="0">
              <a:solidFill>
                <a:srgbClr val="FF6699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b="1" u="sng" dirty="0" err="1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mercredi</a:t>
            </a:r>
            <a:endParaRPr lang="en-US" b="1" u="sng" dirty="0">
              <a:solidFill>
                <a:srgbClr val="FF6699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4 </a:t>
            </a:r>
            <a:r>
              <a:rPr lang="en-US" dirty="0">
                <a:solidFill>
                  <a:schemeClr val="bg1"/>
                </a:solidFill>
              </a:rPr>
              <a:t>P 10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4 P </a:t>
            </a:r>
            <a:r>
              <a:rPr lang="en-US" dirty="0" smtClean="0">
                <a:solidFill>
                  <a:schemeClr val="bg1"/>
                </a:solidFill>
              </a:rPr>
              <a:t>18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4 </a:t>
            </a:r>
            <a:r>
              <a:rPr lang="en-US" dirty="0">
                <a:solidFill>
                  <a:schemeClr val="bg1"/>
                </a:solidFill>
              </a:rPr>
              <a:t>P </a:t>
            </a:r>
            <a:r>
              <a:rPr lang="en-US" dirty="0" smtClean="0">
                <a:solidFill>
                  <a:schemeClr val="bg1"/>
                </a:solidFill>
              </a:rPr>
              <a:t>24 </a:t>
            </a:r>
            <a:endParaRPr lang="en-US" dirty="0">
              <a:solidFill>
                <a:schemeClr val="bg1"/>
              </a:solidFill>
            </a:endParaRPr>
          </a:p>
          <a:p>
            <a:pPr algn="l"/>
            <a:r>
              <a:rPr lang="en-US" dirty="0">
                <a:solidFill>
                  <a:schemeClr val="bg1"/>
                </a:solidFill>
              </a:rPr>
              <a:t>4 P 46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1 P 51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3 P 53</a:t>
            </a:r>
          </a:p>
          <a:p>
            <a:pPr algn="l"/>
            <a:endParaRPr lang="en-US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502" y="1418896"/>
            <a:ext cx="3345160" cy="4587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49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861" y="800675"/>
            <a:ext cx="9144000" cy="80103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Lundi</a:t>
            </a:r>
            <a:r>
              <a:rPr lang="en-US" dirty="0" smtClean="0">
                <a:solidFill>
                  <a:srgbClr val="00B0F0"/>
                </a:solidFill>
              </a:rPr>
              <a:t> 12 </a:t>
            </a:r>
            <a:r>
              <a:rPr lang="en-US" dirty="0" err="1" smtClean="0">
                <a:solidFill>
                  <a:srgbClr val="00B0F0"/>
                </a:solidFill>
              </a:rPr>
              <a:t>août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err="1" smtClean="0">
                <a:solidFill>
                  <a:srgbClr val="00B0F0"/>
                </a:solidFill>
              </a:rPr>
              <a:t>Français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PreAp</a:t>
            </a:r>
            <a:r>
              <a:rPr lang="en-US" dirty="0" smtClean="0">
                <a:solidFill>
                  <a:srgbClr val="00B0F0"/>
                </a:solidFill>
              </a:rPr>
              <a:t>/AP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914" y="1923393"/>
            <a:ext cx="8202574" cy="476043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Translation in groups of two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Please continue to the last three paragraphs </a:t>
            </a:r>
            <a:r>
              <a:rPr lang="en-US" sz="3600" smtClean="0">
                <a:solidFill>
                  <a:schemeClr val="bg1"/>
                </a:solidFill>
              </a:rPr>
              <a:t>if finished.</a:t>
            </a:r>
            <a:endParaRPr lang="en-US" sz="3600" dirty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938" y="1923393"/>
            <a:ext cx="2873847" cy="39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823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154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Baskerville Old Face</vt:lpstr>
      <vt:lpstr>Batang</vt:lpstr>
      <vt:lpstr>Calibri</vt:lpstr>
      <vt:lpstr>Calibri Light</vt:lpstr>
      <vt:lpstr>Office Theme</vt:lpstr>
      <vt:lpstr>Lundi 12 août Français I</vt:lpstr>
      <vt:lpstr>Lundi 12 août Français II</vt:lpstr>
      <vt:lpstr>Lundi 12 août Français PreAp/AP</vt:lpstr>
    </vt:vector>
  </TitlesOfParts>
  <Company>Amphi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Lundi 12 août Français I</dc:title>
  <dc:creator>Garcia Antonio</dc:creator>
  <cp:lastModifiedBy>Garcia Antonio</cp:lastModifiedBy>
  <cp:revision>4</cp:revision>
  <cp:lastPrinted>2019-08-09T21:39:11Z</cp:lastPrinted>
  <dcterms:created xsi:type="dcterms:W3CDTF">2019-08-09T16:32:09Z</dcterms:created>
  <dcterms:modified xsi:type="dcterms:W3CDTF">2019-08-09T21:47:45Z</dcterms:modified>
</cp:coreProperties>
</file>